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93" r:id="rId2"/>
    <p:sldId id="297" r:id="rId3"/>
    <p:sldId id="316" r:id="rId4"/>
    <p:sldId id="300" r:id="rId5"/>
    <p:sldId id="315" r:id="rId6"/>
    <p:sldId id="317" r:id="rId7"/>
    <p:sldId id="318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4F2683"/>
    <a:srgbClr val="F6AC41"/>
    <a:srgbClr val="DE3B3C"/>
    <a:srgbClr val="ABC61F"/>
    <a:srgbClr val="1573BD"/>
    <a:srgbClr val="807F83"/>
    <a:srgbClr val="3C1B7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17" autoAdjust="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96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9E7E02-177F-1742-9B54-4359DFA80663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90D64E-5987-2D4B-9D87-3BA09D935B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358915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A97568-298B-6740-9B9F-550E69FACD20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DC7D68-8AC4-0440-B1C1-67A64591BB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4458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C7D68-8AC4-0440-B1C1-67A64591BBB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15164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C7D68-8AC4-0440-B1C1-67A64591BBB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15164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C7D68-8AC4-0440-B1C1-67A64591BBB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15164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C7D68-8AC4-0440-B1C1-67A64591BBB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15164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C7D68-8AC4-0440-B1C1-67A64591BBB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15164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C7D68-8AC4-0440-B1C1-67A64591BBB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15164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C7D68-8AC4-0440-B1C1-67A64591BBB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1516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4A24-CCD4-E849-8882-22BD847D2D41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8058-3785-FA4E-971F-CD59832881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03273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4A24-CCD4-E849-8882-22BD847D2D41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8058-3785-FA4E-971F-CD59832881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59881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4A24-CCD4-E849-8882-22BD847D2D41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8058-3785-FA4E-971F-CD59832881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9505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4A24-CCD4-E849-8882-22BD847D2D41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8058-3785-FA4E-971F-CD59832881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36936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4A24-CCD4-E849-8882-22BD847D2D41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8058-3785-FA4E-971F-CD59832881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9723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4A24-CCD4-E849-8882-22BD847D2D41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8058-3785-FA4E-971F-CD59832881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8721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4A24-CCD4-E849-8882-22BD847D2D41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8058-3785-FA4E-971F-CD59832881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84641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4A24-CCD4-E849-8882-22BD847D2D41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8058-3785-FA4E-971F-CD59832881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97255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4A24-CCD4-E849-8882-22BD847D2D41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8058-3785-FA4E-971F-CD59832881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8264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4A24-CCD4-E849-8882-22BD847D2D41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8058-3785-FA4E-971F-CD59832881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8866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4A24-CCD4-E849-8882-22BD847D2D41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8058-3785-FA4E-971F-CD59832881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41190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34A24-CCD4-E849-8882-22BD847D2D41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F8058-3785-FA4E-971F-CD59832881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3807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endy01.its.uwo.pri:7099/psp/hedevweb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7230" y="238125"/>
            <a:ext cx="8652769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1600" b="1" dirty="0" smtClean="0">
                <a:solidFill>
                  <a:srgbClr val="3B1B70"/>
                </a:solidFill>
                <a:latin typeface="+mj-lt"/>
                <a:cs typeface="Arial Unicode MS"/>
              </a:rPr>
              <a:t>Graduate Application Project</a:t>
            </a:r>
            <a:r>
              <a:rPr lang="en-US" sz="5000" b="1" dirty="0" smtClean="0">
                <a:solidFill>
                  <a:srgbClr val="3B1B70"/>
                </a:solidFill>
                <a:latin typeface="+mj-lt"/>
                <a:cs typeface="Arial Unicode MS"/>
              </a:rPr>
              <a:t/>
            </a:r>
            <a:br>
              <a:rPr lang="en-US" sz="5000" b="1" dirty="0" smtClean="0">
                <a:solidFill>
                  <a:srgbClr val="3B1B70"/>
                </a:solidFill>
                <a:latin typeface="+mj-lt"/>
                <a:cs typeface="Arial Unicode MS"/>
              </a:rPr>
            </a:br>
            <a:r>
              <a:rPr lang="en-US" sz="5000" b="1" dirty="0" smtClean="0">
                <a:solidFill>
                  <a:srgbClr val="3B1B70"/>
                </a:solidFill>
                <a:latin typeface="+mj-lt"/>
                <a:cs typeface="Arial Unicode MS"/>
              </a:rPr>
              <a:t>Alpha Version Walkthrough</a:t>
            </a:r>
            <a:endParaRPr lang="en-US" sz="2800" dirty="0" smtClean="0">
              <a:solidFill>
                <a:srgbClr val="807F83"/>
              </a:solidFill>
              <a:latin typeface="Arial"/>
              <a:cs typeface="Arial"/>
            </a:endParaRPr>
          </a:p>
          <a:p>
            <a:endParaRPr lang="en-US" sz="6000" b="1" dirty="0" smtClean="0">
              <a:solidFill>
                <a:srgbClr val="807F83"/>
              </a:solidFill>
              <a:latin typeface="Arial"/>
              <a:cs typeface="Arial Unicode M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8748" y="1969477"/>
            <a:ext cx="7971588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3B1B70"/>
                </a:solidFill>
                <a:latin typeface="+mj-lt"/>
                <a:cs typeface="Arial Unicode MS"/>
              </a:rPr>
              <a:t>BACKGROUND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Working alpha version for new graduate application built from feedback from:</a:t>
            </a:r>
            <a:br>
              <a:rPr lang="en-US" dirty="0" smtClean="0"/>
            </a:b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Associate Deans, meeting (September 2011)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Graduate Assistants, town hall meetings, survey (December 2011)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Oracle Training (March 2012)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Grad Chair Orientation (May 2012)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Design Concept Walkthrough (July to September 2012)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Prototyping (May 2012 to November 2012)</a:t>
            </a:r>
            <a:br>
              <a:rPr lang="en-US" dirty="0" smtClean="0"/>
            </a:b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258146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7230" y="238125"/>
            <a:ext cx="8652769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1600" b="1" dirty="0" smtClean="0">
                <a:solidFill>
                  <a:srgbClr val="3B1B70"/>
                </a:solidFill>
                <a:latin typeface="+mj-lt"/>
                <a:cs typeface="Arial Unicode MS"/>
              </a:rPr>
              <a:t>Graduate Application Project</a:t>
            </a:r>
            <a:r>
              <a:rPr lang="en-US" sz="5000" b="1" dirty="0" smtClean="0">
                <a:solidFill>
                  <a:srgbClr val="3B1B70"/>
                </a:solidFill>
                <a:latin typeface="+mj-lt"/>
                <a:cs typeface="Arial Unicode MS"/>
              </a:rPr>
              <a:t/>
            </a:r>
            <a:br>
              <a:rPr lang="en-US" sz="5000" b="1" dirty="0" smtClean="0">
                <a:solidFill>
                  <a:srgbClr val="3B1B70"/>
                </a:solidFill>
                <a:latin typeface="+mj-lt"/>
                <a:cs typeface="Arial Unicode MS"/>
              </a:rPr>
            </a:br>
            <a:r>
              <a:rPr lang="en-US" sz="5000" b="1" dirty="0" smtClean="0">
                <a:solidFill>
                  <a:srgbClr val="3B1B70"/>
                </a:solidFill>
                <a:latin typeface="+mj-lt"/>
                <a:cs typeface="Arial Unicode MS"/>
              </a:rPr>
              <a:t>Alpha Version Walkthrough</a:t>
            </a:r>
            <a:endParaRPr lang="en-US" sz="2800" dirty="0" smtClean="0">
              <a:solidFill>
                <a:srgbClr val="807F83"/>
              </a:solidFill>
              <a:latin typeface="Arial"/>
              <a:cs typeface="Arial"/>
            </a:endParaRPr>
          </a:p>
          <a:p>
            <a:endParaRPr lang="en-US" sz="6000" b="1" dirty="0" smtClean="0">
              <a:solidFill>
                <a:srgbClr val="807F83"/>
              </a:solidFill>
              <a:latin typeface="Arial"/>
              <a:cs typeface="Arial Unicode M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8748" y="2180492"/>
            <a:ext cx="797158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3B1B70"/>
                </a:solidFill>
                <a:latin typeface="+mj-lt"/>
                <a:cs typeface="Arial Unicode MS"/>
              </a:rPr>
              <a:t>Where does the application exist?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Critical to build one location for all admissions processes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Using newly delivered version of PeopleSoft 9.0 Student system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Take advantage of new admissions software allowing institutions to create admissions application within Student system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Lifecycle of application will be created, updated, assessed and decided upon within Student Center</a:t>
            </a:r>
            <a:br>
              <a:rPr lang="en-US" dirty="0" smtClean="0"/>
            </a:b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258146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7230" y="238125"/>
            <a:ext cx="8652769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1600" b="1" dirty="0" smtClean="0">
                <a:solidFill>
                  <a:srgbClr val="3B1B70"/>
                </a:solidFill>
                <a:latin typeface="+mj-lt"/>
                <a:cs typeface="Arial Unicode MS"/>
              </a:rPr>
              <a:t>Graduate Application Project</a:t>
            </a:r>
            <a:r>
              <a:rPr lang="en-US" sz="5000" b="1" dirty="0" smtClean="0">
                <a:solidFill>
                  <a:srgbClr val="3B1B70"/>
                </a:solidFill>
                <a:latin typeface="+mj-lt"/>
                <a:cs typeface="Arial Unicode MS"/>
              </a:rPr>
              <a:t/>
            </a:r>
            <a:br>
              <a:rPr lang="en-US" sz="5000" b="1" dirty="0" smtClean="0">
                <a:solidFill>
                  <a:srgbClr val="3B1B70"/>
                </a:solidFill>
                <a:latin typeface="+mj-lt"/>
                <a:cs typeface="Arial Unicode MS"/>
              </a:rPr>
            </a:br>
            <a:r>
              <a:rPr lang="en-US" sz="5000" b="1" dirty="0" smtClean="0">
                <a:solidFill>
                  <a:srgbClr val="3B1B70"/>
                </a:solidFill>
                <a:latin typeface="+mj-lt"/>
                <a:cs typeface="Arial Unicode MS"/>
              </a:rPr>
              <a:t>Alpha Version Walkthrough</a:t>
            </a:r>
            <a:endParaRPr lang="en-US" sz="2800" dirty="0" smtClean="0">
              <a:solidFill>
                <a:srgbClr val="807F83"/>
              </a:solidFill>
              <a:latin typeface="Arial"/>
              <a:cs typeface="Arial"/>
            </a:endParaRPr>
          </a:p>
          <a:p>
            <a:endParaRPr lang="en-US" sz="6000" b="1" dirty="0" smtClean="0">
              <a:solidFill>
                <a:srgbClr val="807F83"/>
              </a:solidFill>
              <a:latin typeface="Arial"/>
              <a:cs typeface="Arial Unicode M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8748" y="1423065"/>
            <a:ext cx="7971588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3B1B70"/>
                </a:solidFill>
                <a:latin typeface="+mj-lt"/>
                <a:cs typeface="Arial Unicode MS"/>
              </a:rPr>
              <a:t>Retaining the Data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How does PeopleSoft retain the data?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/>
          </a:p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dirty="0" smtClean="0"/>
              <a:t> </a:t>
            </a:r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8310" y="2859137"/>
            <a:ext cx="4499610" cy="2782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4258146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7230" y="238125"/>
            <a:ext cx="8652769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1600" b="1" dirty="0" smtClean="0">
                <a:solidFill>
                  <a:srgbClr val="3B1B70"/>
                </a:solidFill>
                <a:latin typeface="+mj-lt"/>
                <a:cs typeface="Arial Unicode MS"/>
              </a:rPr>
              <a:t>Graduate Application Project</a:t>
            </a:r>
            <a:r>
              <a:rPr lang="en-US" sz="5000" b="1" dirty="0" smtClean="0">
                <a:solidFill>
                  <a:srgbClr val="3B1B70"/>
                </a:solidFill>
                <a:latin typeface="+mj-lt"/>
                <a:cs typeface="Arial Unicode MS"/>
              </a:rPr>
              <a:t/>
            </a:r>
            <a:br>
              <a:rPr lang="en-US" sz="5000" b="1" dirty="0" smtClean="0">
                <a:solidFill>
                  <a:srgbClr val="3B1B70"/>
                </a:solidFill>
                <a:latin typeface="+mj-lt"/>
                <a:cs typeface="Arial Unicode MS"/>
              </a:rPr>
            </a:br>
            <a:r>
              <a:rPr lang="en-US" sz="5000" b="1" dirty="0" smtClean="0">
                <a:solidFill>
                  <a:srgbClr val="3B1B70"/>
                </a:solidFill>
                <a:latin typeface="+mj-lt"/>
                <a:cs typeface="Arial Unicode MS"/>
              </a:rPr>
              <a:t>Alpha Version Walkthrough</a:t>
            </a:r>
            <a:endParaRPr lang="en-US" sz="2800" dirty="0" smtClean="0">
              <a:solidFill>
                <a:srgbClr val="807F83"/>
              </a:solidFill>
              <a:latin typeface="Arial"/>
              <a:cs typeface="Arial"/>
            </a:endParaRPr>
          </a:p>
          <a:p>
            <a:endParaRPr lang="en-US" sz="6000" b="1" dirty="0" smtClean="0">
              <a:solidFill>
                <a:srgbClr val="807F83"/>
              </a:solidFill>
              <a:latin typeface="Arial"/>
              <a:cs typeface="Arial Unicode M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8748" y="1423065"/>
            <a:ext cx="4420877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3B1B70"/>
                </a:solidFill>
                <a:latin typeface="+mj-lt"/>
                <a:cs typeface="Arial Unicode MS"/>
              </a:rPr>
              <a:t>Starting an Application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Who is applying?</a:t>
            </a:r>
            <a:br>
              <a:rPr lang="en-US" sz="2800" dirty="0" smtClean="0"/>
            </a:br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000" b="1" dirty="0" smtClean="0"/>
              <a:t> Persons with previous record in PeopleSoft Student Center system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b="1" dirty="0" smtClean="0"/>
              <a:t> 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74428" y="2231312"/>
            <a:ext cx="4232691" cy="2215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4258146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7230" y="238125"/>
            <a:ext cx="8652769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1600" b="1" dirty="0" smtClean="0">
                <a:solidFill>
                  <a:srgbClr val="3B1B70"/>
                </a:solidFill>
                <a:latin typeface="+mj-lt"/>
                <a:cs typeface="Arial Unicode MS"/>
              </a:rPr>
              <a:t>Graduate Application Project</a:t>
            </a:r>
            <a:r>
              <a:rPr lang="en-US" sz="5000" b="1" dirty="0" smtClean="0">
                <a:solidFill>
                  <a:srgbClr val="3B1B70"/>
                </a:solidFill>
                <a:latin typeface="+mj-lt"/>
                <a:cs typeface="Arial Unicode MS"/>
              </a:rPr>
              <a:t/>
            </a:r>
            <a:br>
              <a:rPr lang="en-US" sz="5000" b="1" dirty="0" smtClean="0">
                <a:solidFill>
                  <a:srgbClr val="3B1B70"/>
                </a:solidFill>
                <a:latin typeface="+mj-lt"/>
                <a:cs typeface="Arial Unicode MS"/>
              </a:rPr>
            </a:br>
            <a:r>
              <a:rPr lang="en-US" sz="5000" b="1" dirty="0" smtClean="0">
                <a:solidFill>
                  <a:srgbClr val="3B1B70"/>
                </a:solidFill>
                <a:latin typeface="+mj-lt"/>
                <a:cs typeface="Arial Unicode MS"/>
              </a:rPr>
              <a:t>Alpha Version Walkthrough</a:t>
            </a:r>
            <a:endParaRPr lang="en-US" sz="2800" dirty="0" smtClean="0">
              <a:solidFill>
                <a:srgbClr val="807F83"/>
              </a:solidFill>
              <a:latin typeface="Arial"/>
              <a:cs typeface="Arial"/>
            </a:endParaRPr>
          </a:p>
          <a:p>
            <a:endParaRPr lang="en-US" sz="6000" b="1" dirty="0" smtClean="0">
              <a:solidFill>
                <a:srgbClr val="807F83"/>
              </a:solidFill>
              <a:latin typeface="Arial"/>
              <a:cs typeface="Arial Unicode M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8748" y="1423065"/>
            <a:ext cx="4420877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3B1B70"/>
                </a:solidFill>
                <a:latin typeface="+mj-lt"/>
                <a:cs typeface="Arial Unicode MS"/>
              </a:rPr>
              <a:t>Starting an Application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Who is applying?</a:t>
            </a:r>
            <a:br>
              <a:rPr lang="en-US" sz="2800" dirty="0" smtClean="0"/>
            </a:br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000" b="1" dirty="0" smtClean="0"/>
              <a:t> Persons who do not currently </a:t>
            </a:r>
            <a:br>
              <a:rPr lang="en-US" sz="2000" b="1" dirty="0" smtClean="0"/>
            </a:br>
            <a:r>
              <a:rPr lang="en-US" sz="2000" b="1" dirty="0" smtClean="0"/>
              <a:t>have a person record in PeopleSoft</a:t>
            </a:r>
            <a:r>
              <a:rPr lang="en-US" b="1" dirty="0" smtClean="0"/>
              <a:t> 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09625" y="1659987"/>
            <a:ext cx="3666813" cy="2457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4258146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7230" y="238125"/>
            <a:ext cx="8652769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1600" b="1" dirty="0" smtClean="0">
                <a:solidFill>
                  <a:srgbClr val="3B1B70"/>
                </a:solidFill>
                <a:latin typeface="+mj-lt"/>
                <a:cs typeface="Arial Unicode MS"/>
              </a:rPr>
              <a:t>Graduate Application Project</a:t>
            </a:r>
            <a:r>
              <a:rPr lang="en-US" sz="5000" b="1" dirty="0" smtClean="0">
                <a:solidFill>
                  <a:srgbClr val="3B1B70"/>
                </a:solidFill>
                <a:latin typeface="+mj-lt"/>
                <a:cs typeface="Arial Unicode MS"/>
              </a:rPr>
              <a:t/>
            </a:r>
            <a:br>
              <a:rPr lang="en-US" sz="5000" b="1" dirty="0" smtClean="0">
                <a:solidFill>
                  <a:srgbClr val="3B1B70"/>
                </a:solidFill>
                <a:latin typeface="+mj-lt"/>
                <a:cs typeface="Arial Unicode MS"/>
              </a:rPr>
            </a:br>
            <a:r>
              <a:rPr lang="en-US" sz="5000" b="1" dirty="0" smtClean="0">
                <a:solidFill>
                  <a:srgbClr val="3B1B70"/>
                </a:solidFill>
                <a:latin typeface="+mj-lt"/>
                <a:cs typeface="Arial Unicode MS"/>
              </a:rPr>
              <a:t>Alpha Version Walkthrough</a:t>
            </a:r>
            <a:endParaRPr lang="en-US" sz="2800" dirty="0" smtClean="0">
              <a:solidFill>
                <a:srgbClr val="807F83"/>
              </a:solidFill>
              <a:latin typeface="Arial"/>
              <a:cs typeface="Arial"/>
            </a:endParaRPr>
          </a:p>
          <a:p>
            <a:endParaRPr lang="en-US" sz="6000" b="1" dirty="0" smtClean="0">
              <a:solidFill>
                <a:srgbClr val="807F83"/>
              </a:solidFill>
              <a:latin typeface="Arial"/>
              <a:cs typeface="Arial Unicode M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8747" y="1423065"/>
            <a:ext cx="8401251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3B1B70"/>
                </a:solidFill>
                <a:latin typeface="+mj-lt"/>
                <a:cs typeface="Arial Unicode MS"/>
              </a:rPr>
              <a:t>Demo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DEV Instance of Student Center:</a:t>
            </a:r>
          </a:p>
          <a:p>
            <a:pPr lvl="1">
              <a:buFont typeface="Arial" pitchFamily="34" charset="0"/>
              <a:buChar char="•"/>
            </a:pPr>
            <a:r>
              <a:rPr lang="en-CA" sz="2800" dirty="0" smtClean="0">
                <a:hlinkClick r:id="rId3"/>
              </a:rPr>
              <a:t> https://wendy01.its.uwo.pri:7099/psp/hedevweb</a:t>
            </a:r>
            <a:endParaRPr lang="en-CA" sz="2800" dirty="0" smtClean="0"/>
          </a:p>
          <a:p>
            <a:pPr lvl="1">
              <a:buFont typeface="Arial" pitchFamily="34" charset="0"/>
              <a:buChar char="•"/>
            </a:pPr>
            <a:endParaRPr lang="en-CA" sz="2800" dirty="0" smtClean="0"/>
          </a:p>
          <a:p>
            <a:pPr>
              <a:buFont typeface="Arial" pitchFamily="34" charset="0"/>
              <a:buChar char="•"/>
            </a:pPr>
            <a:r>
              <a:rPr lang="en-CA" sz="2800" dirty="0" smtClean="0"/>
              <a:t> User ID: GRADGUEST</a:t>
            </a:r>
          </a:p>
          <a:p>
            <a:pPr>
              <a:buFont typeface="Arial" pitchFamily="34" charset="0"/>
              <a:buChar char="•"/>
            </a:pPr>
            <a:r>
              <a:rPr lang="en-CA" sz="2800" dirty="0" smtClean="0"/>
              <a:t> Password: pa55w0rd (the 0 is a zero</a:t>
            </a:r>
            <a:r>
              <a:rPr lang="en-CA" sz="2800" dirty="0" smtClean="0"/>
              <a:t>)</a:t>
            </a:r>
            <a:br>
              <a:rPr lang="en-CA" sz="2800" dirty="0" smtClean="0"/>
            </a:br>
            <a:endParaRPr lang="en-CA" sz="2800" dirty="0" smtClean="0"/>
          </a:p>
          <a:p>
            <a:pPr>
              <a:buFont typeface="Arial" pitchFamily="34" charset="0"/>
              <a:buChar char="•"/>
            </a:pPr>
            <a:r>
              <a:rPr lang="en-CA" sz="2800" dirty="0" smtClean="0"/>
              <a:t> </a:t>
            </a:r>
            <a:r>
              <a:rPr lang="en-CA" sz="2800" dirty="0" smtClean="0"/>
              <a:t>Test credit card: 4111-1111-1111-1111 </a:t>
            </a:r>
            <a:br>
              <a:rPr lang="en-CA" sz="2800" dirty="0" smtClean="0"/>
            </a:br>
            <a:r>
              <a:rPr lang="en-CA" sz="2800" dirty="0" smtClean="0"/>
              <a:t>(no additional details needed)</a:t>
            </a:r>
            <a:endParaRPr lang="en-CA" sz="2800" dirty="0" smtClean="0"/>
          </a:p>
          <a:p>
            <a:pPr>
              <a:buFont typeface="Arial" pitchFamily="34" charset="0"/>
              <a:buChar char="•"/>
            </a:pPr>
            <a:endParaRPr lang="en-US" sz="2800" dirty="0" smtClean="0"/>
          </a:p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258146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7230" y="238125"/>
            <a:ext cx="8652769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1600" b="1" dirty="0" smtClean="0">
                <a:solidFill>
                  <a:srgbClr val="3B1B70"/>
                </a:solidFill>
                <a:latin typeface="+mj-lt"/>
                <a:cs typeface="Arial Unicode MS"/>
              </a:rPr>
              <a:t>Graduate Application Project</a:t>
            </a:r>
            <a:r>
              <a:rPr lang="en-US" sz="5000" b="1" dirty="0" smtClean="0">
                <a:solidFill>
                  <a:srgbClr val="3B1B70"/>
                </a:solidFill>
                <a:latin typeface="+mj-lt"/>
                <a:cs typeface="Arial Unicode MS"/>
              </a:rPr>
              <a:t/>
            </a:r>
            <a:br>
              <a:rPr lang="en-US" sz="5000" b="1" dirty="0" smtClean="0">
                <a:solidFill>
                  <a:srgbClr val="3B1B70"/>
                </a:solidFill>
                <a:latin typeface="+mj-lt"/>
                <a:cs typeface="Arial Unicode MS"/>
              </a:rPr>
            </a:br>
            <a:r>
              <a:rPr lang="en-US" sz="5000" b="1" dirty="0" smtClean="0">
                <a:solidFill>
                  <a:srgbClr val="3B1B70"/>
                </a:solidFill>
                <a:latin typeface="+mj-lt"/>
                <a:cs typeface="Arial Unicode MS"/>
              </a:rPr>
              <a:t>Alpha Version Walkthrough</a:t>
            </a:r>
            <a:endParaRPr lang="en-US" sz="2800" dirty="0" smtClean="0">
              <a:solidFill>
                <a:srgbClr val="807F83"/>
              </a:solidFill>
              <a:latin typeface="Arial"/>
              <a:cs typeface="Arial"/>
            </a:endParaRPr>
          </a:p>
          <a:p>
            <a:endParaRPr lang="en-US" sz="6000" b="1" dirty="0" smtClean="0">
              <a:solidFill>
                <a:srgbClr val="807F83"/>
              </a:solidFill>
              <a:latin typeface="Arial"/>
              <a:cs typeface="Arial Unicode M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8747" y="1423065"/>
            <a:ext cx="8401251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3B1B70"/>
                </a:solidFill>
                <a:latin typeface="+mj-lt"/>
                <a:cs typeface="Arial Unicode MS"/>
              </a:rPr>
              <a:t>Items to Consider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</a:t>
            </a:r>
            <a:r>
              <a:rPr lang="en-CA" sz="2800" dirty="0" smtClean="0"/>
              <a:t>Navigation</a:t>
            </a:r>
          </a:p>
          <a:p>
            <a:pPr>
              <a:buFont typeface="Arial" pitchFamily="34" charset="0"/>
              <a:buChar char="•"/>
            </a:pPr>
            <a:r>
              <a:rPr lang="en-CA" sz="2800" dirty="0" smtClean="0"/>
              <a:t> Look and Feel</a:t>
            </a:r>
          </a:p>
          <a:p>
            <a:endParaRPr lang="en-CA" sz="2800" dirty="0" smtClean="0"/>
          </a:p>
          <a:p>
            <a:r>
              <a:rPr lang="en-CA" sz="3200" b="1" dirty="0" smtClean="0">
                <a:solidFill>
                  <a:srgbClr val="3B1B70"/>
                </a:solidFill>
                <a:latin typeface="+mj-lt"/>
                <a:cs typeface="Arial Unicode MS"/>
              </a:rPr>
              <a:t>Items to Ignore</a:t>
            </a:r>
          </a:p>
          <a:p>
            <a:pPr>
              <a:buFont typeface="Arial" pitchFamily="34" charset="0"/>
              <a:buChar char="•"/>
            </a:pPr>
            <a:r>
              <a:rPr lang="en-CA" sz="2800" dirty="0" smtClean="0"/>
              <a:t> Instructions (or lack thereof)</a:t>
            </a:r>
          </a:p>
          <a:p>
            <a:pPr>
              <a:buFont typeface="Arial" pitchFamily="34" charset="0"/>
              <a:buChar char="•"/>
            </a:pPr>
            <a:r>
              <a:rPr lang="en-CA" sz="2800" dirty="0" smtClean="0"/>
              <a:t> Missing setup information:</a:t>
            </a:r>
          </a:p>
          <a:p>
            <a:pPr lvl="1">
              <a:buFont typeface="Arial" pitchFamily="34" charset="0"/>
              <a:buChar char="•"/>
            </a:pPr>
            <a:r>
              <a:rPr lang="en-CA" sz="2800" dirty="0" smtClean="0"/>
              <a:t> program questions</a:t>
            </a:r>
          </a:p>
          <a:p>
            <a:pPr lvl="1">
              <a:buFont typeface="Arial" pitchFamily="34" charset="0"/>
              <a:buChar char="•"/>
            </a:pPr>
            <a:r>
              <a:rPr lang="en-CA" sz="2800" dirty="0" smtClean="0"/>
              <a:t> available degrees</a:t>
            </a:r>
          </a:p>
          <a:p>
            <a:pPr lvl="1">
              <a:buFont typeface="Arial" pitchFamily="34" charset="0"/>
              <a:buChar char="•"/>
            </a:pPr>
            <a:r>
              <a:rPr lang="en-CA" sz="2800" dirty="0" smtClean="0"/>
              <a:t>required documents</a:t>
            </a:r>
          </a:p>
          <a:p>
            <a:endParaRPr lang="en-US" sz="2800" dirty="0" smtClean="0"/>
          </a:p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258146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11148</TotalTime>
  <Words>187</Words>
  <Application>Microsoft Office PowerPoint</Application>
  <PresentationFormat>On-screen Show (4:3)</PresentationFormat>
  <Paragraphs>58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UWO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Wilson</dc:creator>
  <cp:lastModifiedBy>Mathew Dumouchel</cp:lastModifiedBy>
  <cp:revision>1059</cp:revision>
  <cp:lastPrinted>2012-01-12T15:01:17Z</cp:lastPrinted>
  <dcterms:created xsi:type="dcterms:W3CDTF">2011-12-23T15:22:14Z</dcterms:created>
  <dcterms:modified xsi:type="dcterms:W3CDTF">2013-04-22T16:37:07Z</dcterms:modified>
</cp:coreProperties>
</file>