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3" r:id="rId2"/>
    <p:sldId id="321" r:id="rId3"/>
    <p:sldId id="304" r:id="rId4"/>
    <p:sldId id="320" r:id="rId5"/>
    <p:sldId id="322" r:id="rId6"/>
    <p:sldId id="324" r:id="rId7"/>
    <p:sldId id="323" r:id="rId8"/>
    <p:sldId id="31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807F83"/>
    <a:srgbClr val="4F2683"/>
    <a:srgbClr val="F6AC41"/>
    <a:srgbClr val="DE3B3C"/>
    <a:srgbClr val="ABC61F"/>
    <a:srgbClr val="1573BD"/>
    <a:srgbClr val="3C1B7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E7E02-177F-1742-9B54-4359DFA80663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0D64E-5987-2D4B-9D87-3BA09D935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5891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97568-298B-6740-9B9F-550E69FACD20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C7D68-8AC4-0440-B1C1-67A64591BB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445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3855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1516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1516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1516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1516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1516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1516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1516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27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988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50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693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972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872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464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725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26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886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119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34A24-CCD4-E849-8882-22BD847D2D41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F8058-3785-FA4E-971F-CD598328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80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tle-page-SGP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9316" y="1175925"/>
            <a:ext cx="837369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bg1"/>
                </a:solidFill>
                <a:latin typeface="+mj-lt"/>
                <a:cs typeface="Arial Unicode MS"/>
              </a:rPr>
              <a:t>Graduate Admissions Project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+mj-lt"/>
                <a:cs typeface="Arial Unicode MS"/>
              </a:rPr>
              <a:t>Collecting and managing applications in Student Center</a:t>
            </a:r>
          </a:p>
          <a:p>
            <a:endParaRPr lang="en-US" sz="2400" b="1" dirty="0" smtClean="0">
              <a:solidFill>
                <a:schemeClr val="bg1"/>
              </a:solidFill>
              <a:latin typeface="+mj-lt"/>
              <a:cs typeface="Arial Unicode MS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+mj-lt"/>
                <a:cs typeface="Arial Unicode MS"/>
              </a:rPr>
              <a:t>Matt Dumouchel – Manager, Information Systems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+mj-lt"/>
                <a:cs typeface="Arial Unicode MS"/>
              </a:rPr>
              <a:t>Teri Hern – Program Coordinator</a:t>
            </a:r>
            <a:br>
              <a:rPr lang="en-US" sz="2400" b="1" dirty="0" smtClean="0">
                <a:solidFill>
                  <a:schemeClr val="bg1"/>
                </a:solidFill>
                <a:latin typeface="+mj-lt"/>
                <a:cs typeface="Arial Unicode MS"/>
              </a:rPr>
            </a:br>
            <a:endParaRPr lang="en-US" sz="2400" b="1" dirty="0" smtClean="0">
              <a:solidFill>
                <a:schemeClr val="bg1"/>
              </a:solidFill>
              <a:latin typeface="+mj-lt"/>
              <a:cs typeface="Arial Unicode MS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+mj-lt"/>
                <a:cs typeface="Arial Unicode MS"/>
              </a:rPr>
              <a:t> Background and goal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+mj-lt"/>
                <a:cs typeface="Arial Unicode MS"/>
              </a:rPr>
              <a:t> Schedule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+mj-lt"/>
                <a:cs typeface="Arial Unicode MS"/>
              </a:rPr>
              <a:t> Project Task Force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+mj-lt"/>
                <a:cs typeface="Arial Unicode MS"/>
              </a:rPr>
              <a:t> Upcoming workshops</a:t>
            </a:r>
          </a:p>
        </p:txBody>
      </p:sp>
    </p:spTree>
    <p:extLst>
      <p:ext uri="{BB962C8B-B14F-4D97-AF65-F5344CB8AC3E}">
        <p14:creationId xmlns:p14="http://schemas.microsoft.com/office/powerpoint/2010/main" xmlns="" val="4130071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230" y="238125"/>
            <a:ext cx="8652769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 smtClean="0">
                <a:solidFill>
                  <a:srgbClr val="3B1B70"/>
                </a:solidFill>
                <a:cs typeface="Arial Unicode MS"/>
              </a:rPr>
              <a:t>Graduate Admissions Project</a:t>
            </a:r>
            <a:r>
              <a:rPr lang="en-US" sz="3200" b="1" dirty="0" smtClean="0">
                <a:solidFill>
                  <a:srgbClr val="3B1B70"/>
                </a:solidFill>
                <a:cs typeface="Arial Unicode MS"/>
              </a:rPr>
              <a:t/>
            </a:r>
            <a:br>
              <a:rPr lang="en-US" sz="3200" b="1" dirty="0" smtClean="0">
                <a:solidFill>
                  <a:srgbClr val="3B1B70"/>
                </a:solidFill>
                <a:cs typeface="Arial Unicode MS"/>
              </a:rPr>
            </a:br>
            <a:r>
              <a:rPr lang="en-US" sz="3200" b="1" dirty="0" smtClean="0">
                <a:solidFill>
                  <a:srgbClr val="3B1B70"/>
                </a:solidFill>
                <a:cs typeface="Arial Unicode MS"/>
              </a:rPr>
              <a:t/>
            </a:r>
            <a:br>
              <a:rPr lang="en-US" sz="3200" b="1" dirty="0" smtClean="0">
                <a:solidFill>
                  <a:srgbClr val="3B1B70"/>
                </a:solidFill>
                <a:cs typeface="Arial Unicode MS"/>
              </a:rPr>
            </a:br>
            <a:r>
              <a:rPr lang="en-US" sz="3200" b="1" dirty="0" smtClean="0">
                <a:solidFill>
                  <a:srgbClr val="807F83"/>
                </a:solidFill>
                <a:latin typeface="+mj-lt"/>
                <a:cs typeface="Arial"/>
              </a:rPr>
              <a:t>Background</a:t>
            </a:r>
          </a:p>
          <a:p>
            <a:pPr>
              <a:spcAft>
                <a:spcPts val="1200"/>
              </a:spcAft>
            </a:pPr>
            <a:r>
              <a:rPr lang="en-US" sz="3200" b="1" dirty="0" smtClean="0">
                <a:solidFill>
                  <a:srgbClr val="3B1B70"/>
                </a:solidFill>
                <a:cs typeface="Arial Unicode MS"/>
              </a:rPr>
              <a:t>Information Gathering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3B1B70"/>
                </a:solidFill>
                <a:cs typeface="Arial Unicode MS"/>
              </a:rPr>
              <a:t>Associate Deans (September 2011)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B1B70"/>
                </a:solidFill>
                <a:cs typeface="Arial Unicode MS"/>
              </a:rPr>
              <a:t> Graduate Assistants (December 2011)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B1B70"/>
                </a:solidFill>
                <a:cs typeface="Arial Unicode MS"/>
              </a:rPr>
              <a:t> Oracle Training (March 2012)</a:t>
            </a:r>
          </a:p>
          <a:p>
            <a:pPr>
              <a:spcAft>
                <a:spcPts val="1200"/>
              </a:spcAft>
            </a:pPr>
            <a:endParaRPr lang="en-US" sz="2400" b="1" dirty="0" smtClean="0">
              <a:solidFill>
                <a:srgbClr val="807F83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5814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230" y="238125"/>
            <a:ext cx="8652769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 smtClean="0">
                <a:solidFill>
                  <a:srgbClr val="3B1B70"/>
                </a:solidFill>
                <a:cs typeface="Arial Unicode MS"/>
              </a:rPr>
              <a:t>Graduate Admissions Project</a:t>
            </a:r>
            <a:r>
              <a:rPr lang="en-US" sz="3200" b="1" dirty="0" smtClean="0">
                <a:solidFill>
                  <a:srgbClr val="3B1B70"/>
                </a:solidFill>
                <a:cs typeface="Arial Unicode MS"/>
              </a:rPr>
              <a:t/>
            </a:r>
            <a:br>
              <a:rPr lang="en-US" sz="3200" b="1" dirty="0" smtClean="0">
                <a:solidFill>
                  <a:srgbClr val="3B1B70"/>
                </a:solidFill>
                <a:cs typeface="Arial Unicode MS"/>
              </a:rPr>
            </a:br>
            <a:r>
              <a:rPr lang="en-US" sz="3200" b="1" dirty="0" smtClean="0">
                <a:solidFill>
                  <a:srgbClr val="3B1B70"/>
                </a:solidFill>
                <a:cs typeface="Arial Unicode MS"/>
              </a:rPr>
              <a:t/>
            </a:r>
            <a:br>
              <a:rPr lang="en-US" sz="3200" b="1" dirty="0" smtClean="0">
                <a:solidFill>
                  <a:srgbClr val="3B1B70"/>
                </a:solidFill>
                <a:cs typeface="Arial Unicode MS"/>
              </a:rPr>
            </a:br>
            <a:r>
              <a:rPr lang="en-US" sz="3200" b="1" dirty="0" smtClean="0">
                <a:solidFill>
                  <a:srgbClr val="807F83"/>
                </a:solidFill>
                <a:latin typeface="+mj-lt"/>
                <a:cs typeface="Arial"/>
              </a:rPr>
              <a:t>Background</a:t>
            </a:r>
          </a:p>
          <a:p>
            <a:pPr>
              <a:spcAft>
                <a:spcPts val="1200"/>
              </a:spcAft>
            </a:pPr>
            <a:r>
              <a:rPr lang="en-US" sz="3200" b="1" dirty="0" smtClean="0">
                <a:solidFill>
                  <a:srgbClr val="3B1B70"/>
                </a:solidFill>
                <a:cs typeface="Arial Unicode MS"/>
              </a:rPr>
              <a:t>Results</a:t>
            </a:r>
            <a:endParaRPr lang="en-US" sz="3200" b="1" dirty="0" smtClean="0">
              <a:solidFill>
                <a:srgbClr val="807F83"/>
              </a:solidFill>
              <a:latin typeface="+mj-lt"/>
              <a:cs typeface="Arial"/>
            </a:endParaRP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3B1B70"/>
                </a:solidFill>
                <a:cs typeface="Arial Unicode MS"/>
              </a:rPr>
              <a:t> </a:t>
            </a:r>
            <a:r>
              <a:rPr lang="en-US" sz="2400" dirty="0" smtClean="0">
                <a:solidFill>
                  <a:srgbClr val="3B1B70"/>
                </a:solidFill>
                <a:cs typeface="Arial Unicode MS"/>
              </a:rPr>
              <a:t>Existing OUAC application not meeting needs of community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B1B70"/>
                </a:solidFill>
                <a:cs typeface="Arial Unicode MS"/>
              </a:rPr>
              <a:t> Receiving some documents electronically, others on paper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B1B70"/>
                </a:solidFill>
                <a:cs typeface="Arial Unicode MS"/>
              </a:rPr>
              <a:t> Requires maintenance and use of several supporting systems including references, </a:t>
            </a:r>
            <a:r>
              <a:rPr lang="en-US" sz="2400" dirty="0" err="1" smtClean="0">
                <a:solidFill>
                  <a:srgbClr val="3B1B70"/>
                </a:solidFill>
                <a:cs typeface="Arial Unicode MS"/>
              </a:rPr>
              <a:t>Laserfiche</a:t>
            </a:r>
            <a:r>
              <a:rPr lang="en-US" sz="2400" dirty="0" smtClean="0">
                <a:solidFill>
                  <a:srgbClr val="3B1B70"/>
                </a:solidFill>
                <a:cs typeface="Arial Unicode MS"/>
              </a:rPr>
              <a:t>, PeopleSoft and </a:t>
            </a:r>
            <a:r>
              <a:rPr lang="en-US" sz="2400" dirty="0" err="1" smtClean="0">
                <a:solidFill>
                  <a:srgbClr val="3B1B70"/>
                </a:solidFill>
                <a:cs typeface="Arial Unicode MS"/>
              </a:rPr>
              <a:t>GradNet</a:t>
            </a:r>
            <a:endParaRPr lang="en-US" sz="2400" dirty="0" smtClean="0">
              <a:solidFill>
                <a:srgbClr val="3B1B70"/>
              </a:solidFill>
              <a:cs typeface="Arial Unicode MS"/>
            </a:endParaRP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B1B70"/>
                </a:solidFill>
                <a:cs typeface="Arial Unicode MS"/>
              </a:rPr>
              <a:t> No ability to improve upon existing model within OUAC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B1B70"/>
                </a:solidFill>
                <a:cs typeface="Arial Unicode MS"/>
              </a:rPr>
              <a:t> Delays in receiving documents</a:t>
            </a:r>
          </a:p>
          <a:p>
            <a:pPr>
              <a:spcAft>
                <a:spcPts val="1200"/>
              </a:spcAft>
            </a:pPr>
            <a:endParaRPr lang="en-US" sz="2400" b="1" dirty="0" smtClean="0">
              <a:solidFill>
                <a:srgbClr val="807F83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5814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230" y="238125"/>
            <a:ext cx="8652769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 smtClean="0">
                <a:solidFill>
                  <a:srgbClr val="3B1B70"/>
                </a:solidFill>
                <a:cs typeface="Arial Unicode MS"/>
              </a:rPr>
              <a:t>Graduate Admissions Project</a:t>
            </a:r>
            <a:r>
              <a:rPr lang="en-US" sz="3200" b="1" dirty="0" smtClean="0">
                <a:solidFill>
                  <a:srgbClr val="3B1B70"/>
                </a:solidFill>
                <a:cs typeface="Arial Unicode MS"/>
              </a:rPr>
              <a:t/>
            </a:r>
            <a:br>
              <a:rPr lang="en-US" sz="3200" b="1" dirty="0" smtClean="0">
                <a:solidFill>
                  <a:srgbClr val="3B1B70"/>
                </a:solidFill>
                <a:cs typeface="Arial Unicode MS"/>
              </a:rPr>
            </a:br>
            <a:r>
              <a:rPr lang="en-US" sz="3200" b="1" dirty="0" smtClean="0">
                <a:solidFill>
                  <a:srgbClr val="3B1B70"/>
                </a:solidFill>
                <a:cs typeface="Arial Unicode MS"/>
              </a:rPr>
              <a:t/>
            </a:r>
            <a:br>
              <a:rPr lang="en-US" sz="3200" b="1" dirty="0" smtClean="0">
                <a:solidFill>
                  <a:srgbClr val="3B1B70"/>
                </a:solidFill>
                <a:cs typeface="Arial Unicode MS"/>
              </a:rPr>
            </a:br>
            <a:r>
              <a:rPr lang="en-US" sz="3200" b="1" dirty="0" smtClean="0">
                <a:solidFill>
                  <a:srgbClr val="807F83"/>
                </a:solidFill>
                <a:cs typeface="Arial"/>
              </a:rPr>
              <a:t>Goals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B1B70"/>
                </a:solidFill>
                <a:cs typeface="Arial Unicode MS"/>
              </a:rPr>
              <a:t> Centralize the basic elements of the application process allowing programs to focus on recruitment and evaluation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B1B70"/>
                </a:solidFill>
                <a:cs typeface="Arial Unicode MS"/>
              </a:rPr>
              <a:t> Facilitating improved service models on campus and promoting best practices to benefit the graduate community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B1B70"/>
                </a:solidFill>
                <a:cs typeface="Arial Unicode MS"/>
              </a:rPr>
              <a:t> Improving communication with prospects/applicants by accessing partial application information,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B1B70"/>
                </a:solidFill>
                <a:cs typeface="Arial Unicode MS"/>
              </a:rPr>
              <a:t> Leveraging pre-existing technology available within Student Center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B1B70"/>
                </a:solidFill>
                <a:cs typeface="Arial Unicode MS"/>
              </a:rPr>
              <a:t> Adding convenience for graduate program personnel and admission committees in faculties and departments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 smtClean="0">
              <a:solidFill>
                <a:srgbClr val="3B1B70"/>
              </a:solidFill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5814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230" y="238125"/>
            <a:ext cx="865276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 smtClean="0">
                <a:solidFill>
                  <a:srgbClr val="3B1B70"/>
                </a:solidFill>
                <a:cs typeface="Arial Unicode MS"/>
              </a:rPr>
              <a:t>Graduate Admissions Project</a:t>
            </a:r>
            <a:r>
              <a:rPr lang="en-US" sz="3200" b="1" dirty="0" smtClean="0">
                <a:solidFill>
                  <a:srgbClr val="3B1B70"/>
                </a:solidFill>
                <a:cs typeface="Arial Unicode MS"/>
              </a:rPr>
              <a:t/>
            </a:r>
            <a:br>
              <a:rPr lang="en-US" sz="3200" b="1" dirty="0" smtClean="0">
                <a:solidFill>
                  <a:srgbClr val="3B1B70"/>
                </a:solidFill>
                <a:cs typeface="Arial Unicode MS"/>
              </a:rPr>
            </a:br>
            <a:r>
              <a:rPr lang="en-US" sz="3200" b="1" dirty="0" smtClean="0">
                <a:solidFill>
                  <a:srgbClr val="3B1B70"/>
                </a:solidFill>
                <a:cs typeface="Arial Unicode MS"/>
              </a:rPr>
              <a:t/>
            </a:r>
            <a:br>
              <a:rPr lang="en-US" sz="3200" b="1" dirty="0" smtClean="0">
                <a:solidFill>
                  <a:srgbClr val="3B1B70"/>
                </a:solidFill>
                <a:cs typeface="Arial Unicode MS"/>
              </a:rPr>
            </a:br>
            <a:r>
              <a:rPr lang="en-US" sz="3200" b="1" dirty="0" smtClean="0">
                <a:solidFill>
                  <a:srgbClr val="807F83"/>
                </a:solidFill>
                <a:cs typeface="Arial"/>
              </a:rPr>
              <a:t>Schedule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B1B70"/>
                </a:solidFill>
                <a:cs typeface="Arial Unicode MS"/>
              </a:rPr>
              <a:t> December 2011 – March 2012: Information Gathering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B1B70"/>
                </a:solidFill>
                <a:cs typeface="Arial Unicode MS"/>
              </a:rPr>
              <a:t> April 2012 – May 2012: Project Approval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B1B70"/>
                </a:solidFill>
                <a:cs typeface="Arial Unicode MS"/>
              </a:rPr>
              <a:t> June 2012 – October 2012: Prototyping within Student Center Upgrade Project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B1B70"/>
                </a:solidFill>
                <a:cs typeface="Arial Unicode MS"/>
              </a:rPr>
              <a:t> November 2012 – October 2013: Development of Admissions System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B1B70"/>
                </a:solidFill>
                <a:cs typeface="Arial Unicode MS"/>
              </a:rPr>
              <a:t> October 2013: New Admissions System Online</a:t>
            </a:r>
          </a:p>
        </p:txBody>
      </p:sp>
    </p:spTree>
    <p:extLst>
      <p:ext uri="{BB962C8B-B14F-4D97-AF65-F5344CB8AC3E}">
        <p14:creationId xmlns:p14="http://schemas.microsoft.com/office/powerpoint/2010/main" xmlns="" val="3425814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230" y="238125"/>
            <a:ext cx="865276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 smtClean="0">
                <a:solidFill>
                  <a:srgbClr val="3B1B70"/>
                </a:solidFill>
                <a:cs typeface="Arial Unicode MS"/>
              </a:rPr>
              <a:t>Graduate Admissions Project</a:t>
            </a:r>
            <a:r>
              <a:rPr lang="en-US" sz="3200" b="1" dirty="0" smtClean="0">
                <a:solidFill>
                  <a:srgbClr val="3B1B70"/>
                </a:solidFill>
                <a:cs typeface="Arial Unicode MS"/>
              </a:rPr>
              <a:t/>
            </a:r>
            <a:br>
              <a:rPr lang="en-US" sz="3200" b="1" dirty="0" smtClean="0">
                <a:solidFill>
                  <a:srgbClr val="3B1B70"/>
                </a:solidFill>
                <a:cs typeface="Arial Unicode MS"/>
              </a:rPr>
            </a:br>
            <a:r>
              <a:rPr lang="en-US" sz="3200" b="1" dirty="0" smtClean="0">
                <a:solidFill>
                  <a:srgbClr val="3B1B70"/>
                </a:solidFill>
                <a:cs typeface="Arial Unicode MS"/>
              </a:rPr>
              <a:t/>
            </a:r>
            <a:br>
              <a:rPr lang="en-US" sz="3200" b="1" dirty="0" smtClean="0">
                <a:solidFill>
                  <a:srgbClr val="3B1B70"/>
                </a:solidFill>
                <a:cs typeface="Arial Unicode MS"/>
              </a:rPr>
            </a:br>
            <a:r>
              <a:rPr lang="en-US" sz="3200" b="1" dirty="0" smtClean="0">
                <a:solidFill>
                  <a:srgbClr val="807F83"/>
                </a:solidFill>
                <a:cs typeface="Arial"/>
              </a:rPr>
              <a:t>Project Task Force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B1B70"/>
                </a:solidFill>
                <a:cs typeface="Arial Unicode MS"/>
              </a:rPr>
              <a:t> Looking for representatives to be attached to the project as testers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B1B70"/>
                </a:solidFill>
                <a:cs typeface="Arial Unicode MS"/>
              </a:rPr>
              <a:t> Work would begin in January 2013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B1B70"/>
                </a:solidFill>
                <a:cs typeface="Arial Unicode MS"/>
              </a:rPr>
              <a:t> Would not be more than a few hours a month 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B1B70"/>
                </a:solidFill>
                <a:cs typeface="Arial Unicode MS"/>
              </a:rPr>
              <a:t> If you are interested in helping in this project please speak with Matt or Teri</a:t>
            </a:r>
          </a:p>
        </p:txBody>
      </p:sp>
    </p:spTree>
    <p:extLst>
      <p:ext uri="{BB962C8B-B14F-4D97-AF65-F5344CB8AC3E}">
        <p14:creationId xmlns:p14="http://schemas.microsoft.com/office/powerpoint/2010/main" xmlns="" val="3425814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230" y="238125"/>
            <a:ext cx="86527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 smtClean="0">
                <a:solidFill>
                  <a:srgbClr val="3B1B70"/>
                </a:solidFill>
                <a:cs typeface="Arial Unicode MS"/>
              </a:rPr>
              <a:t>Graduate Admissions Project</a:t>
            </a:r>
            <a:r>
              <a:rPr lang="en-US" sz="3200" b="1" dirty="0" smtClean="0">
                <a:solidFill>
                  <a:srgbClr val="3B1B70"/>
                </a:solidFill>
                <a:cs typeface="Arial Unicode MS"/>
              </a:rPr>
              <a:t/>
            </a:r>
            <a:br>
              <a:rPr lang="en-US" sz="3200" b="1" dirty="0" smtClean="0">
                <a:solidFill>
                  <a:srgbClr val="3B1B70"/>
                </a:solidFill>
                <a:cs typeface="Arial Unicode MS"/>
              </a:rPr>
            </a:br>
            <a:r>
              <a:rPr lang="en-US" sz="3200" b="1" dirty="0" smtClean="0">
                <a:solidFill>
                  <a:srgbClr val="3B1B70"/>
                </a:solidFill>
                <a:cs typeface="Arial Unicode MS"/>
              </a:rPr>
              <a:t/>
            </a:r>
            <a:br>
              <a:rPr lang="en-US" sz="3200" b="1" dirty="0" smtClean="0">
                <a:solidFill>
                  <a:srgbClr val="3B1B70"/>
                </a:solidFill>
                <a:cs typeface="Arial Unicode MS"/>
              </a:rPr>
            </a:br>
            <a:r>
              <a:rPr lang="en-US" sz="3200" b="1" dirty="0" smtClean="0">
                <a:solidFill>
                  <a:srgbClr val="807F83"/>
                </a:solidFill>
                <a:cs typeface="Arial"/>
              </a:rPr>
              <a:t>Workshops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B1B70"/>
                </a:solidFill>
                <a:cs typeface="Arial Unicode MS"/>
              </a:rPr>
              <a:t> Wednesday, July 18, 10am to noon – UCC 56A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B1B70"/>
                </a:solidFill>
                <a:cs typeface="Arial Unicode MS"/>
              </a:rPr>
              <a:t> Wednesday, August 29, 10am to noon – UCC 56A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7230" y="4394113"/>
            <a:ext cx="86868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25814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230" y="238125"/>
            <a:ext cx="86527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endParaRPr lang="en-US" sz="3200" b="1" dirty="0" smtClean="0">
              <a:solidFill>
                <a:srgbClr val="3B1B70"/>
              </a:solidFill>
              <a:cs typeface="Arial Unicode MS"/>
            </a:endParaRPr>
          </a:p>
          <a:p>
            <a:pPr algn="ctr">
              <a:spcAft>
                <a:spcPts val="1200"/>
              </a:spcAft>
            </a:pPr>
            <a:endParaRPr lang="en-US" sz="3200" b="1" dirty="0" smtClean="0">
              <a:solidFill>
                <a:srgbClr val="3B1B70"/>
              </a:solidFill>
              <a:cs typeface="Arial Unicode MS"/>
            </a:endParaRPr>
          </a:p>
          <a:p>
            <a:pPr algn="ctr">
              <a:spcAft>
                <a:spcPts val="1200"/>
              </a:spcAft>
            </a:pPr>
            <a:r>
              <a:rPr lang="en-US" sz="6600" b="1" dirty="0" smtClean="0">
                <a:solidFill>
                  <a:srgbClr val="3B1B70"/>
                </a:solidFill>
                <a:cs typeface="Arial Unicode MS"/>
              </a:rPr>
              <a:t/>
            </a:r>
            <a:br>
              <a:rPr lang="en-US" sz="6600" b="1" dirty="0" smtClean="0">
                <a:solidFill>
                  <a:srgbClr val="3B1B70"/>
                </a:solidFill>
                <a:cs typeface="Arial Unicode MS"/>
              </a:rPr>
            </a:br>
            <a:r>
              <a:rPr lang="en-US" sz="6600" b="1" dirty="0" smtClean="0">
                <a:solidFill>
                  <a:srgbClr val="807F83"/>
                </a:solidFill>
                <a:latin typeface="+mj-lt"/>
                <a:cs typeface="Arial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xmlns="" val="3425814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3507</TotalTime>
  <Words>48</Words>
  <Application>Microsoft Office PowerPoint</Application>
  <PresentationFormat>On-screen Show (4:3)</PresentationFormat>
  <Paragraphs>52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UWO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Wilson</dc:creator>
  <cp:lastModifiedBy>Mathew Dumouchel</cp:lastModifiedBy>
  <cp:revision>150</cp:revision>
  <cp:lastPrinted>2012-01-12T15:01:17Z</cp:lastPrinted>
  <dcterms:created xsi:type="dcterms:W3CDTF">2011-12-23T15:22:14Z</dcterms:created>
  <dcterms:modified xsi:type="dcterms:W3CDTF">2012-08-14T19:15:28Z</dcterms:modified>
</cp:coreProperties>
</file>